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BF728-8EC2-45E4-9E1C-1981863451F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54C9-5296-4727-9F16-F69B59BA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2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EDDE-FCA8-C869-53F5-37F89F24A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1EEC0E-13D3-3FD5-0F88-D54F2F27A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E2342-6FAA-B5B2-A498-3459F763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EA865-EE56-4E66-94FD-F6FCE0D19961}" type="datetime1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E8A1-DCB3-D820-FCAC-798D728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D8A77-2642-053B-0334-9097F6A0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17EA7-002E-CA28-D00F-8192FDCB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8DEF6-F673-883B-7F48-5C6E78EF5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19AF4-A653-016C-250E-929F4CB9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47A4-EE21-43C9-B948-E4DF571BF139}" type="datetime1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2E801-9B90-4928-1150-0682B80F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419DF-570C-157D-D714-267E9BE8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8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E41E4D-F322-DA08-CD11-9301ABF6B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DB3A6-F06A-0D05-DDD3-36D5FE8BD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CD978-0172-8E1F-E785-68D692A5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46C0-530F-4047-806C-1DB5A85B76D6}" type="datetime1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4B5F8-75B1-4BE6-6C9D-3D85DDD9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DFF21-02D8-6A3A-144D-0364D441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9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00453-0C0D-585A-EBC8-E57B6A8F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3637-A43A-4590-5146-12C0D5939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C5072-FCC5-6719-ED52-F35B4EF89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026D-9771-448B-984B-5E3F7163EE04}" type="datetime1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392C8-9C6C-8915-2743-73808EE8D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E0E7B-3DB3-88E0-ED45-4C4E5E4F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985D8-F4E9-FE7B-5B20-1C4B9F92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6FF5C-B3B5-937B-9BD5-A9F11B768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84CDD-24CF-6975-6D59-8012FEC4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BE3B-FC34-46D8-B425-3A374A697927}" type="datetime1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C308C-FC84-8BC8-90C5-316EB89E0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D7F39-398A-DDB2-6AC8-A40CC06F1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1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0012-14B4-D09A-7A0B-17D178CA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E0B09-80A5-29E9-C640-C1EA09E86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99BA7-D210-AE5F-745A-784562FF2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072D3-B10B-1BDE-8C62-94C548182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5436-0CF7-482F-B01C-94A835CD6511}" type="datetime1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113F0-7B74-5347-8380-0FB070C5E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54826-7C25-16E7-D573-E21FE9B4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2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2DA7F-85D3-5C65-7FEB-68C4842A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F8F66-C1AF-1E54-8294-0391B80FA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0432-9791-DDDB-34F2-FFE3E6ABC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81487-AAEA-F1B4-F725-8816CABA77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F7D5FC-5E2F-DDCB-0A14-F5F8C9AFE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A8538-6295-7AD7-322B-0A45F449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BF27-F4F7-497F-BA95-3C780F7E7239}" type="datetime1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47E462-021D-6FC6-5262-EED2B62CB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E0C2-C214-43E2-CDF7-FD3493A0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5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F304-1EB1-0798-5061-97487B039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2F636-521C-219C-85F5-36148A50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95BE-F6DB-4F92-BBAF-9A227B10B0E5}" type="datetime1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C6EEE-1277-F6C9-3855-0AB66471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17477-8229-6E5F-B3B4-5D550F83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9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EC8746-DBFD-16A8-C24C-FF47B2A6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A955-80A4-4316-8CDF-9A26C44F65C0}" type="datetime1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B368A-0E91-549F-19AF-A3D70427E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1F888-2BB5-D893-63C0-D693BDC8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6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90C4D-76A1-27EC-14F5-E8D643587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BFFAE-3EA6-0D8E-97F8-0938E939F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04EC0-F7F3-15EC-FBD3-1198233CE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A3DD4-56C4-FC18-9CF9-64FCD5C3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15B-2A33-4E6D-89ED-BF17DF3DA666}" type="datetime1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59B06-F4FD-A7BF-EB94-079926E7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16A73-28AC-991A-36BE-99394D99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6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6BA6-661E-25C3-FD5A-947D36DDC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E0273-D0AA-1B07-0316-B3FA2F46A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B3242-4254-0FC0-F519-4506023E9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91A3F-8C1C-0E3A-A022-67928CCD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BD2-B429-4754-BEC2-D6A429DBBB10}" type="datetime1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D6863-F4D3-C062-037C-657E4487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27758-277F-6FDC-0F9E-CDDE7BE6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2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04B61C-8576-14E4-A0DB-68661E4EF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17E5C-1C06-D68D-B29F-DAEF19C1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AA644-9E95-F71E-A41C-C9F01B4C8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9D36F-0E2C-48CC-AE32-2A6E92B1FF01}" type="datetime1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BBF34-7431-3BBE-070C-C5AF9267A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068FC-892B-A156-1F90-73A69A54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0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C75F-F7C4-3BBB-D12C-189576B9A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5653" y="1766268"/>
            <a:ext cx="7360693" cy="1006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LITERASI DIGITAL</a:t>
            </a:r>
            <a:b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</a:br>
            <a:endParaRPr lang="en-US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180CF-AA84-3738-1448-FF5112C926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8476" y="2772743"/>
            <a:ext cx="2775045" cy="36512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Pertemuan</a:t>
            </a:r>
            <a:r>
              <a:rPr lang="en-US" b="1" dirty="0">
                <a:solidFill>
                  <a:srgbClr val="002060"/>
                </a:solidFill>
              </a:rPr>
              <a:t> 11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E1591-C633-4C85-8673-F5B2FF84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LITERASI MEDIA 11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BD9B22-A217-0104-7B23-C2239C4A5F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8" y="3137868"/>
            <a:ext cx="53340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8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43E5-CF1B-EAE2-F1CE-2E02C1B6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Literasi</a:t>
            </a:r>
            <a:r>
              <a:rPr lang="en-US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0413D-713A-D7E7-313F-5BE064518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Kesadaran,sikap</a:t>
            </a:r>
            <a:r>
              <a:rPr lang="en-US" dirty="0"/>
              <a:t>, dan </a:t>
            </a:r>
            <a:r>
              <a:rPr lang="en-US" dirty="0" err="1"/>
              <a:t>kemapuan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dan </a:t>
            </a:r>
            <a:r>
              <a:rPr lang="en-US" dirty="0" err="1"/>
              <a:t>fasilitas</a:t>
            </a:r>
            <a:r>
              <a:rPr lang="en-US" dirty="0"/>
              <a:t> digital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mengidentifikasikan,mengakses,mengelola</a:t>
            </a:r>
            <a:r>
              <a:rPr lang="en-US" dirty="0"/>
              <a:t>, </a:t>
            </a:r>
            <a:r>
              <a:rPr lang="en-US" dirty="0" err="1"/>
              <a:t>mengintegrasikan</a:t>
            </a:r>
            <a:r>
              <a:rPr lang="en-US" dirty="0"/>
              <a:t>, </a:t>
            </a:r>
            <a:r>
              <a:rPr lang="en-US" dirty="0" err="1"/>
              <a:t>mengevaluasi</a:t>
            </a:r>
            <a:r>
              <a:rPr lang="en-US" dirty="0"/>
              <a:t>, </a:t>
            </a:r>
            <a:r>
              <a:rPr lang="en-US" dirty="0" err="1"/>
              <a:t>menganalisis</a:t>
            </a:r>
            <a:r>
              <a:rPr lang="en-US" dirty="0"/>
              <a:t>, dan </a:t>
            </a:r>
            <a:r>
              <a:rPr lang="en-US" dirty="0" err="1"/>
              <a:t>meyintesiskan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digital,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baru,menciptakan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media, dan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Tindakan social yang </a:t>
            </a:r>
            <a:r>
              <a:rPr lang="en-US" dirty="0" err="1"/>
              <a:t>konstruktif</a:t>
            </a:r>
            <a:r>
              <a:rPr lang="en-US" dirty="0"/>
              <a:t> dan </a:t>
            </a:r>
            <a:r>
              <a:rPr lang="en-US" dirty="0" err="1"/>
              <a:t>merenungkan</a:t>
            </a:r>
            <a:r>
              <a:rPr lang="en-US" dirty="0"/>
              <a:t> proses (Martin,2006:19)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BD768-D439-58DF-4783-10C2751B4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E78A1D-A448-F1D7-95D3-945955ED5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700" y="4545518"/>
            <a:ext cx="3384241" cy="217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45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CBAF24F-84BB-F654-1709-C644CCFC5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7" y="4874866"/>
            <a:ext cx="4277574" cy="19831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2CFBAB-C16E-50C0-6EE1-1B432F6D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B050"/>
                </a:solidFill>
                <a:latin typeface="Arial Rounded MT Bold" panose="020F0704030504030204" pitchFamily="34" charset="0"/>
              </a:rPr>
              <a:t>Kompetensi</a:t>
            </a:r>
            <a:r>
              <a:rPr lang="en-US" dirty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Arial Rounded MT Bold" panose="020F0704030504030204" pitchFamily="34" charset="0"/>
              </a:rPr>
              <a:t>Literasi</a:t>
            </a:r>
            <a:r>
              <a:rPr lang="en-US" dirty="0">
                <a:solidFill>
                  <a:srgbClr val="00B050"/>
                </a:solidFill>
                <a:latin typeface="Arial Rounded MT Bold" panose="020F0704030504030204" pitchFamily="34" charset="0"/>
              </a:rPr>
              <a:t> Digital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sz="2700" dirty="0">
                <a:latin typeface="Arial Rounded MT Bold" panose="020F0704030504030204" pitchFamily="34" charset="0"/>
              </a:rPr>
              <a:t>(Koltay,2011)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3F94-7605-08E9-E1BD-9D559D5A4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Pencarian</a:t>
            </a:r>
            <a:r>
              <a:rPr lang="en-US" dirty="0"/>
              <a:t> internet: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digabungkan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(</a:t>
            </a:r>
            <a:r>
              <a:rPr lang="en-US" dirty="0" err="1"/>
              <a:t>kebenaran</a:t>
            </a:r>
            <a:r>
              <a:rPr lang="en-US" dirty="0"/>
              <a:t> dan </a:t>
            </a:r>
            <a:r>
              <a:rPr lang="en-US" dirty="0" err="1"/>
              <a:t>kepercayaan</a:t>
            </a:r>
            <a:r>
              <a:rPr lang="en-US" dirty="0"/>
              <a:t>)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Hypertext navigation :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inforamasi</a:t>
            </a:r>
            <a:r>
              <a:rPr lang="en-US" dirty="0"/>
              <a:t> digital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Perakitan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didapatkan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media digital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merupaakn</a:t>
            </a:r>
            <a:r>
              <a:rPr lang="en-US" dirty="0"/>
              <a:t> </a:t>
            </a:r>
            <a:r>
              <a:rPr lang="en-US" dirty="0" err="1"/>
              <a:t>potongan-potongan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dirakit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oleh </a:t>
            </a:r>
            <a:r>
              <a:rPr lang="en-US" dirty="0" err="1"/>
              <a:t>khalayak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: </a:t>
            </a:r>
            <a:r>
              <a:rPr lang="en-US" dirty="0" err="1"/>
              <a:t>bekaitan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dan </a:t>
            </a:r>
            <a:r>
              <a:rPr lang="en-US" dirty="0" err="1"/>
              <a:t>relevansinya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proses </a:t>
            </a:r>
            <a:r>
              <a:rPr lang="en-US" dirty="0" err="1"/>
              <a:t>bermedia</a:t>
            </a:r>
            <a:r>
              <a:rPr lang="en-US" dirty="0"/>
              <a:t> digital </a:t>
            </a:r>
            <a:r>
              <a:rPr lang="en-US" dirty="0" err="1"/>
              <a:t>memfasilitasi</a:t>
            </a:r>
            <a:r>
              <a:rPr lang="en-US" dirty="0"/>
              <a:t> Tindakan social yang </a:t>
            </a:r>
            <a:r>
              <a:rPr lang="en-US" dirty="0" err="1"/>
              <a:t>konstruktif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BFD9A-AEEF-C6C0-7E42-1B6E1166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</p:spTree>
    <p:extLst>
      <p:ext uri="{BB962C8B-B14F-4D97-AF65-F5344CB8AC3E}">
        <p14:creationId xmlns:p14="http://schemas.microsoft.com/office/powerpoint/2010/main" val="77715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A47E8-3B86-E667-580D-AC78ED21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EF98-E525-3A2B-6DB6-8ED73E236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Media digital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preferensi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dan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.</a:t>
            </a:r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media digital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dan </a:t>
            </a:r>
            <a:r>
              <a:rPr lang="en-US" dirty="0" err="1"/>
              <a:t>konten</a:t>
            </a:r>
            <a:r>
              <a:rPr lang="en-US" dirty="0"/>
              <a:t> pada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menggiring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preferensi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.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lingkungan</a:t>
            </a:r>
            <a:r>
              <a:rPr lang="en-US" b="1" dirty="0">
                <a:solidFill>
                  <a:srgbClr val="C00000"/>
                </a:solidFill>
              </a:rPr>
              <a:t> media personal </a:t>
            </a:r>
            <a:r>
              <a:rPr lang="en-US" b="1" i="1" dirty="0">
                <a:solidFill>
                  <a:srgbClr val="C00000"/>
                </a:solidFill>
              </a:rPr>
              <a:t>(personal media landscape)</a:t>
            </a:r>
          </a:p>
          <a:p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9D3342-9381-5C53-7D11-AFDC611A1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9F4A5A-4586-2F2C-6D41-EEFD204DC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614" y="4607215"/>
            <a:ext cx="4801111" cy="193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3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1B45D-D9B9-2D5A-919A-37BF719F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C00000"/>
                </a:solidFill>
                <a:latin typeface="Arial Rounded MT Bold" panose="020F0704030504030204" pitchFamily="34" charset="0"/>
              </a:rPr>
              <a:t>Isu</a:t>
            </a:r>
            <a:r>
              <a:rPr lang="en-US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Arial Rounded MT Bold" panose="020F0704030504030204" pitchFamily="34" charset="0"/>
              </a:rPr>
              <a:t>Literasi</a:t>
            </a:r>
            <a:r>
              <a:rPr lang="en-US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AABFB-58C2-08C0-DA2E-A9850C6B6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Privasi</a:t>
            </a:r>
            <a:endParaRPr lang="en-US" dirty="0"/>
          </a:p>
          <a:p>
            <a:r>
              <a:rPr lang="en-US" dirty="0" err="1"/>
              <a:t>Disinformasi</a:t>
            </a:r>
            <a:r>
              <a:rPr lang="en-US" dirty="0"/>
              <a:t> (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, </a:t>
            </a:r>
            <a:r>
              <a:rPr lang="en-US" dirty="0" err="1"/>
              <a:t>pembunuhan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, </a:t>
            </a:r>
            <a:r>
              <a:rPr lang="en-US" dirty="0" err="1"/>
              <a:t>ujaran</a:t>
            </a:r>
            <a:r>
              <a:rPr lang="en-US" dirty="0"/>
              <a:t> </a:t>
            </a:r>
            <a:r>
              <a:rPr lang="en-US" dirty="0" err="1"/>
              <a:t>kebencian</a:t>
            </a:r>
            <a:r>
              <a:rPr lang="en-US" dirty="0"/>
              <a:t>, </a:t>
            </a:r>
            <a:r>
              <a:rPr lang="en-US" dirty="0" err="1"/>
              <a:t>ajakan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, </a:t>
            </a:r>
            <a:r>
              <a:rPr lang="en-US" dirty="0" err="1"/>
              <a:t>provokasi</a:t>
            </a:r>
            <a:r>
              <a:rPr lang="en-US" dirty="0"/>
              <a:t> </a:t>
            </a:r>
            <a:r>
              <a:rPr lang="en-US" dirty="0" err="1"/>
              <a:t>terorganisasi</a:t>
            </a:r>
            <a:r>
              <a:rPr lang="en-US" dirty="0"/>
              <a:t>, dan meme negative)</a:t>
            </a:r>
          </a:p>
          <a:p>
            <a:r>
              <a:rPr lang="en-US" dirty="0" err="1"/>
              <a:t>konsumerisme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B77215-6A90-FDD5-52BF-18EF766FF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991B47-FCE2-3BD6-EAA2-354820F28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265" y="3679961"/>
            <a:ext cx="4374893" cy="281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63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</TotalTime>
  <Words>251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Office Theme</vt:lpstr>
      <vt:lpstr>LITERASI DIGITAL </vt:lpstr>
      <vt:lpstr>Literasi Digital</vt:lpstr>
      <vt:lpstr>Kompetensi Literasi Digital (Koltay,2011)</vt:lpstr>
      <vt:lpstr>PowerPoint Presentation</vt:lpstr>
      <vt:lpstr>Isu Literasi Media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LITERASI MEDIA</dc:title>
  <dc:creator>Woro Kencana</dc:creator>
  <cp:lastModifiedBy>Woro Kencana</cp:lastModifiedBy>
  <cp:revision>82</cp:revision>
  <dcterms:created xsi:type="dcterms:W3CDTF">2023-09-13T05:30:11Z</dcterms:created>
  <dcterms:modified xsi:type="dcterms:W3CDTF">2023-11-30T03:01:32Z</dcterms:modified>
</cp:coreProperties>
</file>